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434" r:id="rId3"/>
    <p:sldId id="528" r:id="rId4"/>
    <p:sldId id="529" r:id="rId5"/>
    <p:sldId id="527" r:id="rId6"/>
  </p:sldIdLst>
  <p:sldSz cx="9144000" cy="6858000" type="screen4x3"/>
  <p:notesSz cx="6858000" cy="9926638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BF466B5D-7E73-4C41-9C4D-D39383946690}">
          <p14:sldIdLst>
            <p14:sldId id="256"/>
            <p14:sldId id="434"/>
            <p14:sldId id="528"/>
            <p14:sldId id="529"/>
            <p14:sldId id="527"/>
          </p14:sldIdLst>
        </p14:section>
        <p14:section name="Abschnitt ohne Titel" id="{28357E42-86DE-409F-A141-9305E4E447C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6FE2F7"/>
    <a:srgbClr val="FBF8ED"/>
    <a:srgbClr val="2539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94" autoAdjust="0"/>
  </p:normalViewPr>
  <p:slideViewPr>
    <p:cSldViewPr snapToGrid="0" snapToObjects="1">
      <p:cViewPr varScale="1">
        <p:scale>
          <a:sx n="117" d="100"/>
          <a:sy n="117" d="100"/>
        </p:scale>
        <p:origin x="920" y="16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-3582" y="-114"/>
      </p:cViewPr>
      <p:guideLst>
        <p:guide orient="horz" pos="3127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799" cy="496332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de-DE"/>
              <a:t>UNIKLINIKUM SALZBURG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799" cy="496332"/>
          </a:xfrm>
          <a:prstGeom prst="rect">
            <a:avLst/>
          </a:prstGeom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7F7F7F"/>
                </a:solidFill>
                <a:cs typeface="Arial" pitchFamily="34" charset="0"/>
              </a:defRPr>
            </a:lvl1pPr>
          </a:lstStyle>
          <a:p>
            <a:fld id="{B7F58FED-5298-4FAE-9539-98E3A20FFA18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799" cy="496332"/>
          </a:xfrm>
          <a:prstGeom prst="rect">
            <a:avLst/>
          </a:prstGeom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7F7F7F"/>
                </a:solidFill>
                <a:cs typeface="Arial" pitchFamily="34" charset="0"/>
              </a:defRPr>
            </a:lvl1pPr>
          </a:lstStyle>
          <a:p>
            <a:r>
              <a:rPr lang="de-DE"/>
              <a:t>Universitätsklinikum der PMU | SALK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4" y="9428583"/>
            <a:ext cx="2971799" cy="496332"/>
          </a:xfrm>
          <a:prstGeom prst="rect">
            <a:avLst/>
          </a:prstGeom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7F7F7F"/>
                </a:solidFill>
                <a:cs typeface="Arial" pitchFamily="34" charset="0"/>
              </a:defRPr>
            </a:lvl1pPr>
          </a:lstStyle>
          <a:p>
            <a:fld id="{E3ECE258-B09A-4B08-9895-F2247DE5FBD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923897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799" cy="496332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de-DE"/>
              <a:t>UNIKLINIKUM SALZBURG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799" cy="496332"/>
          </a:xfrm>
          <a:prstGeom prst="rect">
            <a:avLst/>
          </a:prstGeom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7F7F7F"/>
                </a:solidFill>
                <a:cs typeface="Arial" pitchFamily="34" charset="0"/>
              </a:defRPr>
            </a:lvl1pPr>
          </a:lstStyle>
          <a:p>
            <a:fld id="{21844756-06E6-44B9-BE6D-D14DC5B72602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8" rIns="92437" bIns="46218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1" y="4715154"/>
            <a:ext cx="5486400" cy="4466987"/>
          </a:xfrm>
          <a:prstGeom prst="rect">
            <a:avLst/>
          </a:prstGeom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799" cy="496332"/>
          </a:xfrm>
          <a:prstGeom prst="rect">
            <a:avLst/>
          </a:prstGeom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7F7F7F"/>
                </a:solidFill>
                <a:cs typeface="Arial" pitchFamily="34" charset="0"/>
              </a:defRPr>
            </a:lvl1pPr>
          </a:lstStyle>
          <a:p>
            <a:r>
              <a:rPr lang="de-DE"/>
              <a:t>Universitätsklinikum der PMU | SALK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9428583"/>
            <a:ext cx="2971799" cy="496332"/>
          </a:xfrm>
          <a:prstGeom prst="rect">
            <a:avLst/>
          </a:prstGeom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7F7F7F"/>
                </a:solidFill>
                <a:cs typeface="Arial" pitchFamily="34" charset="0"/>
              </a:defRPr>
            </a:lvl1pPr>
          </a:lstStyle>
          <a:p>
            <a:fld id="{04E0EDA2-26A4-42CB-B4A2-A122C2C1F6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449295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charset="0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8" descr="UK_HG_powerpoin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9" descr="UK_SBG_RGB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3488" y="381000"/>
            <a:ext cx="3765550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76941" y="2921367"/>
            <a:ext cx="5408616" cy="2744516"/>
          </a:xfrm>
        </p:spPr>
        <p:txBody>
          <a:bodyPr anchor="t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676941" y="5886434"/>
            <a:ext cx="5408616" cy="7731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6623050"/>
            <a:ext cx="842963" cy="234950"/>
          </a:xfrm>
        </p:spPr>
        <p:txBody>
          <a:bodyPr/>
          <a:lstStyle>
            <a:lvl1pPr>
              <a:defRPr/>
            </a:lvl1pPr>
          </a:lstStyle>
          <a:p>
            <a:fld id="{C155A4CB-8ADD-4532-A650-516C8FDE69E6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42963" y="6624638"/>
            <a:ext cx="7826375" cy="2349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Universitätsklinikum der PMU | Gemeinnützige Salzburger Landeskliniken Betriebsges.m.b.H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69338" y="6623050"/>
            <a:ext cx="474662" cy="234950"/>
          </a:xfrm>
        </p:spPr>
        <p:txBody>
          <a:bodyPr/>
          <a:lstStyle>
            <a:lvl1pPr>
              <a:defRPr/>
            </a:lvl1pPr>
          </a:lstStyle>
          <a:p>
            <a:fld id="{DB6AFF35-5D7C-4790-9FA9-15F518800EA3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194821"/>
            <a:ext cx="4038600" cy="4011897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194821"/>
            <a:ext cx="4038600" cy="4011897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B12748-F662-4B34-AC8E-7123DF49CEC6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Universitätsklinikum der PMU | Gemeinnützige Salzburger Landeskliniken Betriebsges.m.b.H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966E8C-0D97-486B-B4C5-C81CE95004D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091365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731128"/>
            <a:ext cx="4040188" cy="351466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2091365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731127"/>
            <a:ext cx="4041775" cy="351466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044A22-B25B-4B0D-9740-DFA512E24104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Universitätsklinikum der PMU | Gemeinnützige Salzburger Landeskliniken Betriebsges.m.b.H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868DA-F410-4DEB-B728-3FCF1F6B4A4F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33842"/>
            <a:ext cx="8229600" cy="5890796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CF50B7-95C1-4D99-9EDC-6FA41062B027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Universitätsklinikum der PMU | Gemeinnützige Salzburger Landeskliniken Betriebsges.m.b.H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8C0BF-15CE-4CDA-B15D-3EE93FE76A8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1EA2F-CC19-4AF3-BDBC-D36ED57199AA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Universitätsklinikum der PMU | Gemeinnützige Salzburger Landeskliniken Betriebsges.m.b.H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58A59-D5C6-4AAD-821B-B5803D6B256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81073"/>
            <a:ext cx="3008313" cy="72249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742462"/>
            <a:ext cx="5568950" cy="5882176"/>
          </a:xfrm>
        </p:spPr>
        <p:txBody>
          <a:bodyPr tIns="327600"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794829"/>
            <a:ext cx="3008313" cy="45356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D8A6A3-1ED0-4E3B-9306-CA3C256D179E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Universitätsklinikum der PMU | Gemeinnützige Salzburger Landeskliniken Betriebsges.m.b.H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581BF-C773-446B-BD33-F4424194165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722922"/>
            <a:ext cx="9143999" cy="613507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10"/>
          </p:nvPr>
        </p:nvSpPr>
        <p:spPr>
          <a:solidFill>
            <a:schemeClr val="bg1">
              <a:alpha val="72000"/>
            </a:schemeClr>
          </a:solidFill>
        </p:spPr>
        <p:txBody>
          <a:bodyPr/>
          <a:lstStyle>
            <a:lvl1pPr>
              <a:defRPr/>
            </a:lvl1pPr>
          </a:lstStyle>
          <a:p>
            <a:fld id="{8DE64309-7698-49F5-9FBF-2DCE4A669DEB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5" name="Fußzeilenplatzhalter 5"/>
          <p:cNvSpPr>
            <a:spLocks noGrp="1"/>
          </p:cNvSpPr>
          <p:nvPr>
            <p:ph type="ftr" sz="quarter" idx="11"/>
          </p:nvPr>
        </p:nvSpPr>
        <p:spPr>
          <a:solidFill>
            <a:schemeClr val="bg1">
              <a:alpha val="72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de-DE"/>
              <a:t>Universitätsklinikum der PMU | Gemeinnützige Salzburger Landeskliniken Betriebsges.m.b.H</a:t>
            </a:r>
          </a:p>
        </p:txBody>
      </p:sp>
      <p:sp>
        <p:nvSpPr>
          <p:cNvPr id="6" name="Foliennummernplatzhalter 6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72000"/>
            </a:schemeClr>
          </a:solidFill>
        </p:spPr>
        <p:txBody>
          <a:bodyPr/>
          <a:lstStyle>
            <a:lvl1pPr>
              <a:defRPr/>
            </a:lvl1pPr>
          </a:lstStyle>
          <a:p>
            <a:fld id="{D789DD45-63BF-4046-895E-BEC804A5D8D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733425"/>
            <a:ext cx="9144000" cy="58912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800"/>
          </a:p>
        </p:txBody>
      </p:sp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817563"/>
            <a:ext cx="8229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Mastertitelformat bearbeiten</a:t>
            </a:r>
            <a:endParaRPr lang="de-DE"/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2006600"/>
            <a:ext cx="8229600" cy="41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624638"/>
            <a:ext cx="841375" cy="2333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4FFC7D15-F198-422C-A63F-C91841DCD729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41375" y="6624638"/>
            <a:ext cx="7826375" cy="2333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700"/>
            </a:lvl1pPr>
          </a:lstStyle>
          <a:p>
            <a:r>
              <a:rPr lang="de-DE"/>
              <a:t>Universitätsklinikum der PMU | Gemeinnützige Salzburger Landeskliniken Betriebsges.m.b.H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67750" y="6624638"/>
            <a:ext cx="476250" cy="2333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fld id="{33E731E8-AACB-4564-99B9-532B4B8EDB7A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1032" name="Bild 9" descr="UK_SBG_1zlg_RGB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48438" y="160338"/>
            <a:ext cx="244316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accent1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el 1"/>
          <p:cNvSpPr>
            <a:spLocks noGrp="1"/>
          </p:cNvSpPr>
          <p:nvPr>
            <p:ph type="ctrTitle"/>
          </p:nvPr>
        </p:nvSpPr>
        <p:spPr>
          <a:xfrm>
            <a:off x="2676526" y="2414016"/>
            <a:ext cx="6279982" cy="2867989"/>
          </a:xfrm>
        </p:spPr>
        <p:txBody>
          <a:bodyPr/>
          <a:lstStyle/>
          <a:p>
            <a:r>
              <a:rPr lang="de-DE" sz="8800" dirty="0">
                <a:ea typeface="ＭＳ Ｐゴシック" pitchFamily="34" charset="-128"/>
              </a:rPr>
              <a:t>Lean-Spirit</a:t>
            </a:r>
            <a:br>
              <a:rPr lang="de-DE" dirty="0">
                <a:ea typeface="ＭＳ Ｐゴシック" pitchFamily="34" charset="-128"/>
              </a:rPr>
            </a:br>
            <a:br>
              <a:rPr lang="de-DE" dirty="0">
                <a:ea typeface="ＭＳ Ｐゴシック" pitchFamily="34" charset="-128"/>
              </a:rPr>
            </a:br>
            <a:r>
              <a:rPr lang="de-DE" dirty="0">
                <a:ea typeface="ＭＳ Ｐゴシック" pitchFamily="34" charset="-128"/>
              </a:rPr>
              <a:t>Zarte Knospen auf der M2DD</a:t>
            </a:r>
            <a:br>
              <a:rPr lang="de-DE" dirty="0">
                <a:ea typeface="ＭＳ Ｐゴシック" pitchFamily="34" charset="-128"/>
              </a:rPr>
            </a:br>
            <a:endParaRPr lang="de-DE" dirty="0">
              <a:ea typeface="ＭＳ Ｐゴシック" pitchFamily="34" charset="-128"/>
            </a:endParaRPr>
          </a:p>
        </p:txBody>
      </p:sp>
      <p:sp>
        <p:nvSpPr>
          <p:cNvPr id="12290" name="Untertitel 2"/>
          <p:cNvSpPr>
            <a:spLocks noGrp="1"/>
          </p:cNvSpPr>
          <p:nvPr>
            <p:ph type="subTitle" idx="1"/>
          </p:nvPr>
        </p:nvSpPr>
        <p:spPr>
          <a:xfrm>
            <a:off x="2676525" y="5886450"/>
            <a:ext cx="5408613" cy="773113"/>
          </a:xfrm>
        </p:spPr>
        <p:txBody>
          <a:bodyPr/>
          <a:lstStyle/>
          <a:p>
            <a:pPr eaLnBrk="1" hangingPunct="1"/>
            <a:r>
              <a:rPr lang="de-DE" dirty="0">
                <a:ea typeface="ＭＳ Ｐゴシック" pitchFamily="34" charset="-128"/>
              </a:rPr>
              <a:t>28.11.2020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Huddle</a:t>
            </a:r>
            <a:r>
              <a:rPr lang="de-AT" dirty="0"/>
              <a:t>-Board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de-DE" dirty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4CB-8ADD-4532-A650-516C8FDE69E6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Universitätsklinikum der PMU | Gemeinnützige Salzburger Landeskliniken Betriebsges.m.b.H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F35-5D7C-4790-9FA9-15F518800EA3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19" y="1554442"/>
            <a:ext cx="3889562" cy="518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263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Kaizen-Board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454" y="2006600"/>
            <a:ext cx="3089672" cy="4119563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4CB-8ADD-4532-A650-516C8FDE69E6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Universitätsklinikum der PMU | Gemeinnützige Salzburger Landeskliniken Betriebsges.m.b.H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F35-5D7C-4790-9FA9-15F518800EA3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844" y="2006600"/>
            <a:ext cx="3106270" cy="414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84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Tagesablaufsanzeiger</a:t>
            </a:r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568" y="1699699"/>
            <a:ext cx="3559444" cy="4745925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5A4CB-8ADD-4532-A650-516C8FDE69E6}" type="datetime1">
              <a:rPr lang="de-AT" smtClean="0"/>
              <a:pPr/>
              <a:t>16.06.23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Universitätsklinikum der PMU | Gemeinnützige Salzburger Landeskliniken Betriebsges.m.b.H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F35-5D7C-4790-9FA9-15F518800EA3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38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1" descr="DSC_7659_pp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" r="12095"/>
          <a:stretch/>
        </p:blipFill>
        <p:spPr>
          <a:xfrm>
            <a:off x="5473308" y="1808906"/>
            <a:ext cx="3670693" cy="278200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Danke für eure Aufmerksamkeit!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93835" y="4796010"/>
            <a:ext cx="7761949" cy="701140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>
                <a:solidFill>
                  <a:schemeClr val="tx2"/>
                </a:solidFill>
              </a:rPr>
              <a:t>Wir Pflegen unsere Werte – das Pflegeteam der SALK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C0E94D2-CB48-4ACF-AFA3-53FC5F07B1B0}" type="datetime1">
              <a:rPr kumimoji="0" lang="de-AT" sz="700" b="0" i="0" u="none" strike="noStrike" kern="1200" cap="none" spc="0" normalizeH="0" baseline="0" noProof="0" smtClean="0">
                <a:ln>
                  <a:noFill/>
                </a:ln>
                <a:solidFill>
                  <a:srgbClr val="646564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16.06.23</a:t>
            </a:fld>
            <a:endParaRPr kumimoji="0" lang="de-DE" sz="700" b="0" i="0" u="none" strike="noStrike" kern="1200" cap="none" spc="0" normalizeH="0" baseline="0" noProof="0">
              <a:ln>
                <a:noFill/>
              </a:ln>
              <a:solidFill>
                <a:srgbClr val="646564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0" i="0" u="none" strike="noStrike" kern="1200" cap="none" spc="0" normalizeH="0" baseline="0" noProof="0">
                <a:ln>
                  <a:noFill/>
                </a:ln>
                <a:solidFill>
                  <a:srgbClr val="646564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Universitätsklinikum der PMU | Gemeinnützige Salzburger Landeskliniken Betriebsges.m.b.H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AFF35-5D7C-4790-9FA9-15F518800EA3}" type="slidenum">
              <a:rPr kumimoji="0" lang="de-DE" sz="700" b="0" i="0" u="none" strike="noStrike" kern="1200" cap="none" spc="0" normalizeH="0" baseline="0" noProof="0" smtClean="0">
                <a:ln>
                  <a:noFill/>
                </a:ln>
                <a:solidFill>
                  <a:srgbClr val="646564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700" b="0" i="0" u="none" strike="noStrike" kern="1200" cap="none" spc="0" normalizeH="0" baseline="0" noProof="0">
              <a:ln>
                <a:noFill/>
              </a:ln>
              <a:solidFill>
                <a:srgbClr val="646564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274767" y="5210502"/>
            <a:ext cx="8512307" cy="128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4572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7BC61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LPP Herbst Andreas</a:t>
            </a:r>
          </a:p>
          <a:p>
            <a:pPr marL="342900" marR="0" lvl="0" indent="-342900" algn="ctr" defTabSz="4572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7BC61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II. Medizin allgemeine Klasse</a:t>
            </a:r>
          </a:p>
          <a:p>
            <a:pPr marL="342900" marR="0" lvl="0" indent="-342900" algn="ctr" defTabSz="4572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7BC61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Gemeinnützige Salzburger Landeskliniken </a:t>
            </a:r>
            <a:r>
              <a:rPr kumimoji="0" lang="de-DE" sz="1050" b="0" i="0" u="none" strike="noStrike" kern="0" cap="none" spc="0" normalizeH="0" baseline="0" noProof="0" dirty="0" err="1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Betriebsges.m.b.H</a:t>
            </a: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 | Universitätsklinikum der Paracelsus Medizinischen Privatuniversität</a:t>
            </a:r>
          </a:p>
          <a:p>
            <a:pPr marL="342900" marR="0" lvl="0" indent="-342900" algn="ctr" defTabSz="4572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7BC618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A-5020 Salzburg | Müllner Hauptstr. 48</a:t>
            </a:r>
            <a:b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</a:br>
            <a:b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</a:br>
            <a:b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5C5C5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</a:b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  <a:p>
            <a:pPr marL="342900" marR="0" lvl="0" indent="-34290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BC618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  <a:p>
            <a:pPr marL="342900" marR="0" lvl="0" indent="-34290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BC618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  <a:p>
            <a:pPr marL="342900" marR="0" lvl="0" indent="-34290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BC618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  <a:p>
            <a:pPr marL="342900" marR="0" lvl="0" indent="-34290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BC618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  <a:p>
            <a:pPr marL="342900" marR="0" lvl="0" indent="-34290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BC618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  <a:p>
            <a:pPr marL="342900" marR="0" lvl="0" indent="-34290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BC618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  <a:p>
            <a:pPr marL="342900" marR="0" lvl="0" indent="-34290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7BC618"/>
              </a:buClr>
              <a:buSzTx/>
              <a:buFont typeface="Wingdings" pitchFamily="2" charset="2"/>
              <a:buNone/>
              <a:tabLst/>
              <a:defRPr/>
            </a:pPr>
            <a:endParaRPr kumimoji="0" lang="de-AT" sz="1200" b="0" i="0" u="none" strike="noStrike" kern="0" cap="none" spc="0" normalizeH="0" baseline="0" noProof="0" dirty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</p:txBody>
      </p:sp>
      <p:pic>
        <p:nvPicPr>
          <p:cNvPr id="8" name="Bildplatzhalter 5" descr="28_1_CW_pp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" t="16218" r="2796" b="10917"/>
          <a:stretch/>
        </p:blipFill>
        <p:spPr bwMode="auto">
          <a:xfrm>
            <a:off x="2784415" y="1808556"/>
            <a:ext cx="2688893" cy="1369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8" descr="DSC_0281_pp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5" r="13419"/>
          <a:stretch/>
        </p:blipFill>
        <p:spPr>
          <a:xfrm>
            <a:off x="1" y="1808555"/>
            <a:ext cx="2784414" cy="2782355"/>
          </a:xfrm>
          <a:prstGeom prst="rect">
            <a:avLst/>
          </a:prstGeom>
        </p:spPr>
      </p:pic>
      <p:pic>
        <p:nvPicPr>
          <p:cNvPr id="13" name="Bild 12" descr="DSC_7854_pp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" t="15270" r="6733" b="9399"/>
          <a:stretch/>
        </p:blipFill>
        <p:spPr>
          <a:xfrm>
            <a:off x="2784415" y="3139593"/>
            <a:ext cx="2688893" cy="145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439347"/>
      </p:ext>
    </p:extLst>
  </p:cSld>
  <p:clrMapOvr>
    <a:masterClrMapping/>
  </p:clrMapOvr>
</p:sld>
</file>

<file path=ppt/theme/theme1.xml><?xml version="1.0" encoding="utf-8"?>
<a:theme xmlns:a="http://schemas.openxmlformats.org/drawingml/2006/main" name="UK Sbg allgemein">
  <a:themeElements>
    <a:clrScheme name="Benutzerdefiniert 5">
      <a:dk1>
        <a:srgbClr val="646564"/>
      </a:dk1>
      <a:lt1>
        <a:sysClr val="window" lastClr="FFFFFF"/>
      </a:lt1>
      <a:dk2>
        <a:srgbClr val="87BA1E"/>
      </a:dk2>
      <a:lt2>
        <a:srgbClr val="EEECE1"/>
      </a:lt2>
      <a:accent1>
        <a:srgbClr val="87BA1E"/>
      </a:accent1>
      <a:accent2>
        <a:srgbClr val="00238C"/>
      </a:accent2>
      <a:accent3>
        <a:srgbClr val="A8CE5E"/>
      </a:accent3>
      <a:accent4>
        <a:srgbClr val="DC0000"/>
      </a:accent4>
      <a:accent5>
        <a:srgbClr val="1279D1"/>
      </a:accent5>
      <a:accent6>
        <a:srgbClr val="F79022"/>
      </a:accent6>
      <a:hlink>
        <a:srgbClr val="8A8A8A"/>
      </a:hlink>
      <a:folHlink>
        <a:srgbClr val="939393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UK Sbg allgemein</Template>
  <TotalTime>0</TotalTime>
  <Words>125</Words>
  <Application>Microsoft Macintosh PowerPoint</Application>
  <PresentationFormat>Bildschirmpräsentation (4:3)</PresentationFormat>
  <Paragraphs>28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Wingdings</vt:lpstr>
      <vt:lpstr>UK Sbg allgemein</vt:lpstr>
      <vt:lpstr>Lean-Spirit  Zarte Knospen auf der M2DD </vt:lpstr>
      <vt:lpstr>Huddle-Board</vt:lpstr>
      <vt:lpstr>Kaizen-Board</vt:lpstr>
      <vt:lpstr>Tagesablaufsanzeiger</vt:lpstr>
      <vt:lpstr>Danke für eure Aufmerksamkeit!</vt:lpstr>
    </vt:vector>
  </TitlesOfParts>
  <Company>Gemeinn. Salzburger Landeskliniken BetriebsgesmbH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Benedikt Medina</dc:creator>
  <cp:lastModifiedBy>Gabriela Konrad</cp:lastModifiedBy>
  <cp:revision>822</cp:revision>
  <cp:lastPrinted>2021-08-31T13:15:37Z</cp:lastPrinted>
  <dcterms:created xsi:type="dcterms:W3CDTF">2016-04-14T08:14:46Z</dcterms:created>
  <dcterms:modified xsi:type="dcterms:W3CDTF">2023-06-16T13:54:49Z</dcterms:modified>
</cp:coreProperties>
</file>